
<file path=[Content_Types].xml><?xml version="1.0" encoding="utf-8"?>
<Types xmlns="http://schemas.openxmlformats.org/package/2006/content-types">
  <Default ContentType="image/png" Extension="png"/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16.xml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core.xml" Type="http://schemas.openxmlformats.org/package/2006/relationships/metadata/core-properties"/><Relationship Id="rId2" Target="docProps/thumbnail.jpeg" Type="http://schemas.openxmlformats.org/package/2006/relationships/metadata/thumbnail"/><Relationship Id="rId1" Target="ppt/presentation.xml" Type="http://schemas.openxmlformats.org/officeDocument/2006/relationships/officeDocument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8" r:id="rId1"/>
  </p:sldMasterIdLst>
  <p:sldIdLst>
    <p:sldId id="256" r:id="rId2"/>
    <p:sldId id="268" r:id="rId3"/>
    <p:sldId id="277" r:id="rId4"/>
    <p:sldId id="257" r:id="rId5"/>
    <p:sldId id="259" r:id="rId6"/>
    <p:sldId id="260" r:id="rId7"/>
    <p:sldId id="261" r:id="rId8"/>
    <p:sldId id="263" r:id="rId9"/>
    <p:sldId id="265" r:id="rId10"/>
    <p:sldId id="278" r:id="rId11"/>
    <p:sldId id="266" r:id="rId12"/>
    <p:sldId id="267" r:id="rId13"/>
    <p:sldId id="269" r:id="rId14"/>
    <p:sldId id="264" r:id="rId15"/>
    <p:sldId id="271" r:id="rId16"/>
    <p:sldId id="270" r:id="rId17"/>
    <p:sldId id="262" r:id="rId18"/>
    <p:sldId id="273" r:id="rId19"/>
    <p:sldId id="272" r:id="rId20"/>
    <p:sldId id="276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2" d="100"/>
          <a:sy n="112" d="100"/>
        </p:scale>
        <p:origin x="158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50000"/>
                <a:alpha val="7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lumMod val="75000"/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1986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29096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04939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23913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19834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18433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82946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57932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0331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89086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223143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4934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812952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95858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13691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046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cxnSp>
          <p:nvCxnSpPr>
            <p:cNvPr id="7" name="Straight Connector 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Freeform 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50000"/>
                <a:alpha val="7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01.01.2021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229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0" r:id="rId12"/>
    <p:sldLayoutId id="2147483741" r:id="rId13"/>
    <p:sldLayoutId id="2147483742" r:id="rId14"/>
    <p:sldLayoutId id="2147483743" r:id="rId15"/>
    <p:sldLayoutId id="214748374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2" Target="../media/image1.jpeg" Type="http://schemas.openxmlformats.org/officeDocument/2006/relationships/image"/><Relationship Id="rId1" Target="../slideLayouts/slideLayout1.xml" Type="http://schemas.openxmlformats.org/officeDocument/2006/relationships/slideLayout"/></Relationships>
</file>

<file path=ppt/slides/_rels/slide2.xml.rels><?xml version="1.0" encoding="UTF-8" standalone="yes" ?><Relationships xmlns="http://schemas.openxmlformats.org/package/2006/relationships"><Relationship Id="rId2" Target="../media/image2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3.xml.rels><?xml version="1.0" encoding="UTF-8" standalone="yes" ?><Relationships xmlns="http://schemas.openxmlformats.org/package/2006/relationships"><Relationship Id="rId2" Target="../media/image3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4.xml.rels><?xml version="1.0" encoding="UTF-8" standalone="yes" ?><Relationships xmlns="http://schemas.openxmlformats.org/package/2006/relationships"><Relationship Id="rId2" Target="../media/image4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5.xml.rels><?xml version="1.0" encoding="UTF-8" standalone="yes" ?><Relationships xmlns="http://schemas.openxmlformats.org/package/2006/relationships"><Relationship Id="rId2" Target="../media/image5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6.xml.rels><?xml version="1.0" encoding="UTF-8" standalone="yes" ?><Relationships xmlns="http://schemas.openxmlformats.org/package/2006/relationships"><Relationship Id="rId2" Target="../media/image6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7.xml.rels><?xml version="1.0" encoding="UTF-8" standalone="yes" ?><Relationships xmlns="http://schemas.openxmlformats.org/package/2006/relationships"><Relationship Id="rId2" Target="../media/image7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8.xml.rels><?xml version="1.0" encoding="UTF-8" standalone="yes" ?><Relationships xmlns="http://schemas.openxmlformats.org/package/2006/relationships"><Relationship Id="rId3" Target="../media/image9.jpeg" Type="http://schemas.openxmlformats.org/officeDocument/2006/relationships/image"/><Relationship Id="rId2" Target="../media/image8.pn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9.xml.rels><?xml version="1.0" encoding="UTF-8" standalone="yes" ?><Relationships xmlns="http://schemas.openxmlformats.org/package/2006/relationships"><Relationship Id="rId2" Target="../media/image10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ktLKJPDQiao" TargetMode="External"/></Relationships>
</file>

<file path=ppt/slides/_rels/slide11.xml.rels><?xml version="1.0" encoding="UTF-8" standalone="yes" ?><Relationships xmlns="http://schemas.openxmlformats.org/package/2006/relationships"><Relationship Id="rId2" Target="../media/image12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 ?><Relationships xmlns="http://schemas.openxmlformats.org/package/2006/relationships"><Relationship Id="rId2" Target="../media/image14.jpeg" Type="http://schemas.openxmlformats.org/officeDocument/2006/relationships/image"/><Relationship Id="rId1" Target="../slideLayouts/slideLayout6.xml" Type="http://schemas.openxmlformats.org/officeDocument/2006/relationships/slideLayout"/></Relationships>
</file>

<file path=ppt/slides/_rels/slide14.xml.rels><?xml version="1.0" encoding="UTF-8" standalone="yes" ?><Relationships xmlns="http://schemas.openxmlformats.org/package/2006/relationships"><Relationship Id="rId2" Target="../media/image15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15.xml.rels><?xml version="1.0" encoding="UTF-8" standalone="yes" ?><Relationships xmlns="http://schemas.openxmlformats.org/package/2006/relationships"><Relationship Id="rId2" Target="../media/image16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16.xml.rels><?xml version="1.0" encoding="UTF-8" standalone="yes" ?><Relationships xmlns="http://schemas.openxmlformats.org/package/2006/relationships"><Relationship Id="rId2" Target="../media/image17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17.xml.rels><?xml version="1.0" encoding="UTF-8" standalone="yes" ?><Relationships xmlns="http://schemas.openxmlformats.org/package/2006/relationships"><Relationship Id="rId2" Target="../media/image18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18.xml.rels><?xml version="1.0" encoding="UTF-8" standalone="yes" ?><Relationships xmlns="http://schemas.openxmlformats.org/package/2006/relationships"><Relationship Id="rId2" Target="../media/image19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19.xml.rels><?xml version="1.0" encoding="UTF-8" standalone="yes" ?><Relationships xmlns="http://schemas.openxmlformats.org/package/2006/relationships"><Relationship Id="rId2" Target="../media/image20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20.xml.rels><?xml version="1.0" encoding="UTF-8" standalone="yes" ?><Relationships xmlns="http://schemas.openxmlformats.org/package/2006/relationships"><Relationship Id="rId3" Target="../media/image22.jpeg" Type="http://schemas.openxmlformats.org/officeDocument/2006/relationships/image"/><Relationship Id="rId2" Target="../media/image21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15616" y="3330740"/>
            <a:ext cx="5826719" cy="2638060"/>
          </a:xfrm>
          <a:solidFill>
            <a:schemeClr val="accent6">
              <a:lumMod val="60000"/>
              <a:lumOff val="40000"/>
            </a:schemeClr>
          </a:solidFill>
        </p:spPr>
        <p:txBody>
          <a:bodyPr/>
          <a:lstStyle/>
          <a:p>
            <a:r>
              <a:rPr lang="ru-RU" sz="7200" b="1" dirty="0" smtClean="0"/>
              <a:t>РОЖДЕСТВО  ХРИСТОВО </a:t>
            </a:r>
            <a:endParaRPr lang="ru-RU" sz="72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6021288"/>
            <a:ext cx="5826719" cy="576064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rgbClr val="7030A0"/>
                </a:solidFill>
              </a:rPr>
              <a:t>Опрос для учеников 1 и 2 </a:t>
            </a:r>
            <a:r>
              <a:rPr lang="ru-RU" sz="2800" dirty="0" err="1" smtClean="0">
                <a:solidFill>
                  <a:srgbClr val="7030A0"/>
                </a:solidFill>
              </a:rPr>
              <a:t>кл</a:t>
            </a:r>
            <a:r>
              <a:rPr lang="ru-RU" sz="2800" dirty="0" smtClean="0">
                <a:solidFill>
                  <a:srgbClr val="7030A0"/>
                </a:solidFill>
              </a:rPr>
              <a:t>. </a:t>
            </a:r>
            <a:endParaRPr lang="ru-RU" sz="2800" dirty="0">
              <a:solidFill>
                <a:srgbClr val="7030A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1680" y="44624"/>
            <a:ext cx="4919335" cy="328611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47664" y="3645024"/>
            <a:ext cx="6070774" cy="2862322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chemeClr val="accent6">
                    <a:lumMod val="75000"/>
                  </a:schemeClr>
                </a:solidFill>
              </a:rPr>
              <a:t>В каком городе родился  Спаситель?</a:t>
            </a:r>
            <a:br>
              <a:rPr lang="ru-RU" sz="36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3600" dirty="0">
                <a:solidFill>
                  <a:schemeClr val="accent6">
                    <a:lumMod val="75000"/>
                  </a:schemeClr>
                </a:solidFill>
              </a:rPr>
              <a:t>А  -  Кана,</a:t>
            </a:r>
            <a:br>
              <a:rPr lang="ru-RU" sz="36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3600" dirty="0">
                <a:solidFill>
                  <a:schemeClr val="accent6">
                    <a:lumMod val="75000"/>
                  </a:schemeClr>
                </a:solidFill>
              </a:rPr>
              <a:t>Б  -  Вифлеем,</a:t>
            </a:r>
            <a:br>
              <a:rPr lang="ru-RU" sz="36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3600" dirty="0">
                <a:solidFill>
                  <a:schemeClr val="accent6">
                    <a:lumMod val="75000"/>
                  </a:schemeClr>
                </a:solidFill>
              </a:rPr>
              <a:t>В  -  Иерусалим.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5696" y="116632"/>
            <a:ext cx="5069665" cy="3356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7297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16632"/>
            <a:ext cx="8064896" cy="3170099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ctr"/>
            <a:r>
              <a:rPr lang="ru-RU" sz="4000" dirty="0">
                <a:solidFill>
                  <a:schemeClr val="bg1"/>
                </a:solidFill>
              </a:rPr>
              <a:t>Колыбель н</a:t>
            </a:r>
            <a:r>
              <a:rPr lang="ru-RU" sz="4000" dirty="0" smtClean="0">
                <a:solidFill>
                  <a:schemeClr val="bg1"/>
                </a:solidFill>
              </a:rPr>
              <a:t>оворожденного </a:t>
            </a:r>
            <a:r>
              <a:rPr lang="ru-RU" sz="4000" dirty="0">
                <a:solidFill>
                  <a:schemeClr val="bg1"/>
                </a:solidFill>
              </a:rPr>
              <a:t>Христа:</a:t>
            </a:r>
            <a:br>
              <a:rPr lang="ru-RU" sz="4000" dirty="0">
                <a:solidFill>
                  <a:schemeClr val="bg1"/>
                </a:solidFill>
              </a:rPr>
            </a:br>
            <a:r>
              <a:rPr lang="ru-RU" sz="4000" dirty="0">
                <a:solidFill>
                  <a:schemeClr val="bg1"/>
                </a:solidFill>
              </a:rPr>
              <a:t>А - ясли,  </a:t>
            </a:r>
            <a:br>
              <a:rPr lang="ru-RU" sz="4000" dirty="0">
                <a:solidFill>
                  <a:schemeClr val="bg1"/>
                </a:solidFill>
              </a:rPr>
            </a:br>
            <a:r>
              <a:rPr lang="ru-RU" sz="4000" dirty="0">
                <a:solidFill>
                  <a:schemeClr val="bg1"/>
                </a:solidFill>
              </a:rPr>
              <a:t>Б - сундук,</a:t>
            </a:r>
            <a:br>
              <a:rPr lang="ru-RU" sz="4000" dirty="0">
                <a:solidFill>
                  <a:schemeClr val="bg1"/>
                </a:solidFill>
              </a:rPr>
            </a:br>
            <a:r>
              <a:rPr lang="ru-RU" sz="4000" dirty="0">
                <a:solidFill>
                  <a:schemeClr val="bg1"/>
                </a:solidFill>
              </a:rPr>
              <a:t>В - корыто.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3270222"/>
            <a:ext cx="6551015" cy="3454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6062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260648"/>
            <a:ext cx="7488832" cy="5016758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r>
              <a:rPr lang="ru-RU" sz="4000" dirty="0" smtClean="0">
                <a:solidFill>
                  <a:srgbClr val="C00000"/>
                </a:solidFill>
              </a:rPr>
              <a:t>Какой </a:t>
            </a:r>
            <a:r>
              <a:rPr lang="ru-RU" sz="4000" dirty="0">
                <a:solidFill>
                  <a:srgbClr val="C00000"/>
                </a:solidFill>
              </a:rPr>
              <a:t>император правил Римской империей в год Рождества Христова?</a:t>
            </a:r>
            <a:br>
              <a:rPr lang="ru-RU" sz="4000" dirty="0">
                <a:solidFill>
                  <a:srgbClr val="C00000"/>
                </a:solidFill>
              </a:rPr>
            </a:br>
            <a:r>
              <a:rPr lang="ru-RU" sz="4000" dirty="0">
                <a:solidFill>
                  <a:srgbClr val="C00000"/>
                </a:solidFill>
              </a:rPr>
              <a:t/>
            </a:r>
            <a:br>
              <a:rPr lang="ru-RU" sz="4000" dirty="0">
                <a:solidFill>
                  <a:srgbClr val="C00000"/>
                </a:solidFill>
              </a:rPr>
            </a:br>
            <a:r>
              <a:rPr lang="ru-RU" sz="4000" dirty="0">
                <a:solidFill>
                  <a:srgbClr val="C00000"/>
                </a:solidFill>
              </a:rPr>
              <a:t>А. Тиберий</a:t>
            </a:r>
            <a:br>
              <a:rPr lang="ru-RU" sz="4000" dirty="0">
                <a:solidFill>
                  <a:srgbClr val="C00000"/>
                </a:solidFill>
              </a:rPr>
            </a:br>
            <a:r>
              <a:rPr lang="ru-RU" sz="4000" dirty="0">
                <a:solidFill>
                  <a:srgbClr val="C00000"/>
                </a:solidFill>
              </a:rPr>
              <a:t>Б. Клавдий</a:t>
            </a:r>
            <a:br>
              <a:rPr lang="ru-RU" sz="4000" dirty="0">
                <a:solidFill>
                  <a:srgbClr val="C00000"/>
                </a:solidFill>
              </a:rPr>
            </a:br>
            <a:r>
              <a:rPr lang="ru-RU" sz="4000" dirty="0">
                <a:solidFill>
                  <a:srgbClr val="C00000"/>
                </a:solidFill>
              </a:rPr>
              <a:t>В. Август</a:t>
            </a:r>
            <a:br>
              <a:rPr lang="ru-RU" sz="4000" dirty="0">
                <a:solidFill>
                  <a:srgbClr val="C00000"/>
                </a:solidFill>
              </a:rPr>
            </a:br>
            <a:r>
              <a:rPr lang="ru-RU" sz="4000" dirty="0">
                <a:solidFill>
                  <a:srgbClr val="C00000"/>
                </a:solidFill>
              </a:rPr>
              <a:t>Г. Нерон</a:t>
            </a:r>
          </a:p>
        </p:txBody>
      </p:sp>
      <p:pic>
        <p:nvPicPr>
          <p:cNvPr id="5" name="Рисунок 4"/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5436096" y="1700808"/>
            <a:ext cx="2952328" cy="483692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332656"/>
            <a:ext cx="8450474" cy="3477875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ru-RU" sz="4400" dirty="0">
                <a:solidFill>
                  <a:srgbClr val="FFFF00"/>
                </a:solidFill>
              </a:rPr>
              <a:t>Когда </a:t>
            </a:r>
            <a:r>
              <a:rPr lang="ru-RU" sz="4400" dirty="0" smtClean="0">
                <a:solidFill>
                  <a:srgbClr val="FFFF00"/>
                </a:solidFill>
              </a:rPr>
              <a:t>празднуется  </a:t>
            </a:r>
            <a:r>
              <a:rPr lang="ru-RU" sz="4400" dirty="0">
                <a:solidFill>
                  <a:srgbClr val="FFFF00"/>
                </a:solidFill>
              </a:rPr>
              <a:t>Рождество </a:t>
            </a:r>
            <a:r>
              <a:rPr lang="ru-RU" sz="4400" dirty="0" smtClean="0">
                <a:solidFill>
                  <a:srgbClr val="FFFF00"/>
                </a:solidFill>
              </a:rPr>
              <a:t>Христово</a:t>
            </a:r>
            <a:r>
              <a:rPr lang="ru-RU" sz="4400" dirty="0">
                <a:solidFill>
                  <a:srgbClr val="FFFF00"/>
                </a:solidFill>
              </a:rPr>
              <a:t>?</a:t>
            </a:r>
            <a:br>
              <a:rPr lang="ru-RU" sz="4400" dirty="0">
                <a:solidFill>
                  <a:srgbClr val="FFFF00"/>
                </a:solidFill>
              </a:rPr>
            </a:br>
            <a:r>
              <a:rPr lang="ru-RU" sz="4400" dirty="0">
                <a:solidFill>
                  <a:srgbClr val="FFFF00"/>
                </a:solidFill>
              </a:rPr>
              <a:t>А - </a:t>
            </a:r>
            <a:r>
              <a:rPr lang="ru-RU" sz="4400" dirty="0" smtClean="0">
                <a:solidFill>
                  <a:srgbClr val="FFFF00"/>
                </a:solidFill>
              </a:rPr>
              <a:t>1 </a:t>
            </a:r>
            <a:r>
              <a:rPr lang="ru-RU" sz="4400" dirty="0">
                <a:solidFill>
                  <a:srgbClr val="FFFF00"/>
                </a:solidFill>
              </a:rPr>
              <a:t>ноября,  </a:t>
            </a:r>
            <a:br>
              <a:rPr lang="ru-RU" sz="4400" dirty="0">
                <a:solidFill>
                  <a:srgbClr val="FFFF00"/>
                </a:solidFill>
              </a:rPr>
            </a:br>
            <a:r>
              <a:rPr lang="ru-RU" sz="4400" dirty="0">
                <a:solidFill>
                  <a:srgbClr val="FFFF00"/>
                </a:solidFill>
              </a:rPr>
              <a:t>Б </a:t>
            </a:r>
            <a:r>
              <a:rPr lang="ru-RU" sz="4400" dirty="0" smtClean="0">
                <a:solidFill>
                  <a:srgbClr val="FFFF00"/>
                </a:solidFill>
              </a:rPr>
              <a:t>- 7  </a:t>
            </a:r>
            <a:r>
              <a:rPr lang="ru-RU" sz="4400" dirty="0">
                <a:solidFill>
                  <a:srgbClr val="FFFF00"/>
                </a:solidFill>
              </a:rPr>
              <a:t>января,   </a:t>
            </a:r>
            <a:br>
              <a:rPr lang="ru-RU" sz="4400" dirty="0">
                <a:solidFill>
                  <a:srgbClr val="FFFF00"/>
                </a:solidFill>
              </a:rPr>
            </a:br>
            <a:r>
              <a:rPr lang="ru-RU" sz="4400" dirty="0">
                <a:solidFill>
                  <a:srgbClr val="FFFF00"/>
                </a:solidFill>
              </a:rPr>
              <a:t>В </a:t>
            </a:r>
            <a:r>
              <a:rPr lang="ru-RU" sz="4400" dirty="0" smtClean="0">
                <a:solidFill>
                  <a:srgbClr val="FFFF00"/>
                </a:solidFill>
              </a:rPr>
              <a:t>- </a:t>
            </a:r>
            <a:r>
              <a:rPr lang="ru-RU" sz="4400" dirty="0">
                <a:solidFill>
                  <a:srgbClr val="FFFF00"/>
                </a:solidFill>
              </a:rPr>
              <a:t>19 апреля.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55976" y="3356992"/>
            <a:ext cx="4346018" cy="326861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6" y="260648"/>
            <a:ext cx="8470912" cy="323165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7030A0"/>
                </a:solidFill>
              </a:rPr>
              <a:t>Как пастухи должны были узнать </a:t>
            </a:r>
            <a:r>
              <a:rPr lang="ru-RU" sz="2800" b="1" dirty="0" err="1">
                <a:solidFill>
                  <a:srgbClr val="7030A0"/>
                </a:solidFill>
              </a:rPr>
              <a:t>Богомладенца</a:t>
            </a:r>
            <a:r>
              <a:rPr lang="ru-RU" sz="2800" b="1" dirty="0">
                <a:solidFill>
                  <a:srgbClr val="7030A0"/>
                </a:solidFill>
              </a:rPr>
              <a:t>?</a:t>
            </a:r>
            <a:r>
              <a:rPr lang="ru-RU" sz="2800" dirty="0">
                <a:solidFill>
                  <a:srgbClr val="7030A0"/>
                </a:solidFill>
              </a:rPr>
              <a:t/>
            </a:r>
            <a:br>
              <a:rPr lang="ru-RU" sz="2800" dirty="0">
                <a:solidFill>
                  <a:srgbClr val="7030A0"/>
                </a:solidFill>
              </a:rPr>
            </a:br>
            <a:r>
              <a:rPr lang="ru-RU" sz="2800" dirty="0">
                <a:solidFill>
                  <a:srgbClr val="7030A0"/>
                </a:solidFill>
              </a:rPr>
              <a:t/>
            </a:r>
            <a:br>
              <a:rPr lang="ru-RU" sz="2800" dirty="0">
                <a:solidFill>
                  <a:srgbClr val="7030A0"/>
                </a:solidFill>
              </a:rPr>
            </a:br>
            <a:r>
              <a:rPr lang="ru-RU" sz="2800" dirty="0">
                <a:solidFill>
                  <a:srgbClr val="7030A0"/>
                </a:solidFill>
              </a:rPr>
              <a:t>А. Он будет одет в пелены и лежать в яслях,</a:t>
            </a:r>
            <a:br>
              <a:rPr lang="ru-RU" sz="2800" dirty="0">
                <a:solidFill>
                  <a:srgbClr val="7030A0"/>
                </a:solidFill>
              </a:rPr>
            </a:br>
            <a:r>
              <a:rPr lang="ru-RU" sz="2800" dirty="0">
                <a:solidFill>
                  <a:srgbClr val="7030A0"/>
                </a:solidFill>
              </a:rPr>
              <a:t>Б - Они увидят нимб вокруг его главы,</a:t>
            </a:r>
            <a:br>
              <a:rPr lang="ru-RU" sz="2800" dirty="0">
                <a:solidFill>
                  <a:srgbClr val="7030A0"/>
                </a:solidFill>
              </a:rPr>
            </a:br>
            <a:r>
              <a:rPr lang="ru-RU" sz="2800" dirty="0">
                <a:solidFill>
                  <a:srgbClr val="7030A0"/>
                </a:solidFill>
              </a:rPr>
              <a:t>В. Звезда встанет над вертепом,</a:t>
            </a:r>
            <a:br>
              <a:rPr lang="ru-RU" sz="2800" dirty="0">
                <a:solidFill>
                  <a:srgbClr val="7030A0"/>
                </a:solidFill>
              </a:rPr>
            </a:br>
            <a:r>
              <a:rPr lang="ru-RU" sz="2800" dirty="0">
                <a:solidFill>
                  <a:srgbClr val="7030A0"/>
                </a:solidFill>
              </a:rPr>
              <a:t>Г. Ему принесут дары волхвы</a:t>
            </a:r>
            <a:r>
              <a:rPr lang="ru-RU" sz="3600" dirty="0">
                <a:solidFill>
                  <a:srgbClr val="7030A0"/>
                </a:solidFill>
              </a:rPr>
              <a:t>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7784" y="3507451"/>
            <a:ext cx="4762500" cy="31337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2708920"/>
            <a:ext cx="7056784" cy="3970318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rgbClr val="0070C0"/>
                </a:solidFill>
              </a:rPr>
              <a:t>Какая звезда должна была указать волхвам место Рождества Христова?</a:t>
            </a:r>
            <a:r>
              <a:rPr lang="ru-RU" sz="3600" dirty="0">
                <a:solidFill>
                  <a:srgbClr val="0070C0"/>
                </a:solidFill>
              </a:rPr>
              <a:t/>
            </a:r>
            <a:br>
              <a:rPr lang="ru-RU" sz="3600" dirty="0">
                <a:solidFill>
                  <a:srgbClr val="0070C0"/>
                </a:solidFill>
              </a:rPr>
            </a:br>
            <a:r>
              <a:rPr lang="ru-RU" sz="3600" dirty="0">
                <a:solidFill>
                  <a:srgbClr val="0070C0"/>
                </a:solidFill>
              </a:rPr>
              <a:t>А. Полярная звезда</a:t>
            </a:r>
            <a:br>
              <a:rPr lang="ru-RU" sz="3600" dirty="0">
                <a:solidFill>
                  <a:srgbClr val="0070C0"/>
                </a:solidFill>
              </a:rPr>
            </a:br>
            <a:r>
              <a:rPr lang="ru-RU" sz="3600" dirty="0">
                <a:solidFill>
                  <a:srgbClr val="0070C0"/>
                </a:solidFill>
              </a:rPr>
              <a:t>Б. Бетельгейзе</a:t>
            </a:r>
            <a:br>
              <a:rPr lang="ru-RU" sz="3600" dirty="0">
                <a:solidFill>
                  <a:srgbClr val="0070C0"/>
                </a:solidFill>
              </a:rPr>
            </a:br>
            <a:r>
              <a:rPr lang="ru-RU" sz="3600" dirty="0">
                <a:solidFill>
                  <a:srgbClr val="0070C0"/>
                </a:solidFill>
              </a:rPr>
              <a:t>В. Вифлеемская звезда</a:t>
            </a:r>
            <a:br>
              <a:rPr lang="ru-RU" sz="3600" dirty="0">
                <a:solidFill>
                  <a:srgbClr val="0070C0"/>
                </a:solidFill>
              </a:rPr>
            </a:br>
            <a:r>
              <a:rPr lang="ru-RU" sz="3600" dirty="0">
                <a:solidFill>
                  <a:srgbClr val="0070C0"/>
                </a:solidFill>
              </a:rPr>
              <a:t>Г. Альтаир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79712" y="44624"/>
            <a:ext cx="4092302" cy="2475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3494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552" y="2924944"/>
            <a:ext cx="7992888" cy="3898221"/>
          </a:xfrm>
          <a:prstGeom prst="rect">
            <a:avLst/>
          </a:prstGeom>
          <a:solidFill>
            <a:srgbClr val="0070C0"/>
          </a:solidFill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8238" y="116632"/>
            <a:ext cx="3895515" cy="259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3845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60350"/>
            <a:ext cx="6348413" cy="2592388"/>
          </a:xfrm>
          <a:solidFill>
            <a:srgbClr val="FFC000"/>
          </a:solidFill>
        </p:spPr>
        <p:txBody>
          <a:bodyPr>
            <a:noAutofit/>
          </a:bodyPr>
          <a:lstStyle/>
          <a:p>
            <a:r>
              <a:rPr lang="ru-RU" sz="4800" dirty="0" smtClean="0">
                <a:solidFill>
                  <a:srgbClr val="0070C0"/>
                </a:solidFill>
              </a:rPr>
              <a:t>Куда бежала Святая семья от жестокого иудейского царя</a:t>
            </a:r>
            <a:r>
              <a:rPr lang="ru-RU" sz="5400" dirty="0" smtClean="0">
                <a:solidFill>
                  <a:srgbClr val="0070C0"/>
                </a:solidFill>
              </a:rPr>
              <a:t>?</a:t>
            </a:r>
            <a:endParaRPr lang="ru-RU" sz="5400" dirty="0">
              <a:solidFill>
                <a:srgbClr val="0070C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87824" y="2852936"/>
            <a:ext cx="3416843" cy="3933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5302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tLKJPDQiao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95536" y="332656"/>
            <a:ext cx="8576952" cy="5328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8487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404664"/>
            <a:ext cx="4392488" cy="3785652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i="1" dirty="0">
                <a:solidFill>
                  <a:srgbClr val="FFFF00"/>
                </a:solidFill>
              </a:rPr>
              <a:t>Первые рождественские ели подвешивали к потолку – почему?</a:t>
            </a:r>
            <a:br>
              <a:rPr lang="ru-RU" sz="2400" i="1" dirty="0">
                <a:solidFill>
                  <a:srgbClr val="FFFF00"/>
                </a:solidFill>
              </a:rPr>
            </a:br>
            <a:r>
              <a:rPr lang="ru-RU" sz="2400" i="1" dirty="0">
                <a:solidFill>
                  <a:srgbClr val="FFFF00"/>
                </a:solidFill>
              </a:rPr>
              <a:t>А. Как символ райского дерева</a:t>
            </a:r>
            <a:br>
              <a:rPr lang="ru-RU" sz="2400" i="1" dirty="0">
                <a:solidFill>
                  <a:srgbClr val="FFFF00"/>
                </a:solidFill>
              </a:rPr>
            </a:br>
            <a:r>
              <a:rPr lang="ru-RU" sz="2400" i="1" dirty="0">
                <a:solidFill>
                  <a:srgbClr val="FFFF00"/>
                </a:solidFill>
              </a:rPr>
              <a:t>Б. Следуя древним языческим обрядам</a:t>
            </a:r>
            <a:br>
              <a:rPr lang="ru-RU" sz="2400" i="1" dirty="0">
                <a:solidFill>
                  <a:srgbClr val="FFFF00"/>
                </a:solidFill>
              </a:rPr>
            </a:br>
            <a:r>
              <a:rPr lang="ru-RU" sz="2400" i="1" dirty="0">
                <a:solidFill>
                  <a:srgbClr val="FFFF00"/>
                </a:solidFill>
              </a:rPr>
              <a:t>В. Как символ Святой Троицы</a:t>
            </a:r>
            <a:br>
              <a:rPr lang="ru-RU" sz="2400" i="1" dirty="0">
                <a:solidFill>
                  <a:srgbClr val="FFFF00"/>
                </a:solidFill>
              </a:rPr>
            </a:br>
            <a:r>
              <a:rPr lang="ru-RU" sz="2400" i="1" dirty="0">
                <a:solidFill>
                  <a:srgbClr val="FFFF00"/>
                </a:solidFill>
              </a:rPr>
              <a:t>Г. Для экономии </a:t>
            </a:r>
            <a:r>
              <a:rPr lang="ru-RU" sz="2400" i="1" dirty="0" smtClean="0">
                <a:solidFill>
                  <a:srgbClr val="FFFF00"/>
                </a:solidFill>
              </a:rPr>
              <a:t>места.</a:t>
            </a:r>
            <a:endParaRPr lang="ru-RU" sz="2400" i="1" dirty="0">
              <a:solidFill>
                <a:srgbClr val="FFFF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16016" y="260648"/>
            <a:ext cx="4127914" cy="5777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120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11560" y="116632"/>
            <a:ext cx="7488832" cy="2160240"/>
          </a:xfrm>
          <a:solidFill>
            <a:srgbClr val="0070C0"/>
          </a:solidFill>
        </p:spPr>
        <p:txBody>
          <a:bodyPr>
            <a:noAutofit/>
          </a:bodyPr>
          <a:lstStyle/>
          <a:p>
            <a:r>
              <a:rPr lang="ru-RU" sz="5400" dirty="0" smtClean="0">
                <a:solidFill>
                  <a:srgbClr val="FFC000"/>
                </a:solidFill>
              </a:rPr>
              <a:t>Как звали злого иудейского царя? </a:t>
            </a:r>
            <a:endParaRPr lang="ru-RU" sz="5400" dirty="0">
              <a:solidFill>
                <a:srgbClr val="FFC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78345" y="2492896"/>
            <a:ext cx="4469462" cy="4104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3692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7848872" cy="2232248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r>
              <a:rPr lang="ru-RU" sz="5400" dirty="0" smtClean="0">
                <a:solidFill>
                  <a:srgbClr val="7030A0"/>
                </a:solidFill>
              </a:rPr>
              <a:t>Из какого царского рода происходил Иисус Христос?</a:t>
            </a:r>
            <a:endParaRPr lang="ru-RU" sz="5400" dirty="0">
              <a:solidFill>
                <a:srgbClr val="7030A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03648" y="2564904"/>
            <a:ext cx="5976664" cy="3984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2032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7544" y="188640"/>
            <a:ext cx="4824536" cy="304698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00B0F0"/>
                </a:solidFill>
              </a:rPr>
              <a:t>Имя названного отца  Господа нашего Иисуса Христа:</a:t>
            </a:r>
            <a:br>
              <a:rPr lang="ru-RU" sz="3200" dirty="0">
                <a:solidFill>
                  <a:srgbClr val="00B0F0"/>
                </a:solidFill>
              </a:rPr>
            </a:br>
            <a:r>
              <a:rPr lang="ru-RU" sz="3200" dirty="0">
                <a:solidFill>
                  <a:srgbClr val="00B0F0"/>
                </a:solidFill>
              </a:rPr>
              <a:t>А  -  Иосиф,  </a:t>
            </a:r>
            <a:br>
              <a:rPr lang="ru-RU" sz="3200" dirty="0">
                <a:solidFill>
                  <a:srgbClr val="00B0F0"/>
                </a:solidFill>
              </a:rPr>
            </a:br>
            <a:r>
              <a:rPr lang="ru-RU" sz="3200" dirty="0">
                <a:solidFill>
                  <a:srgbClr val="00B0F0"/>
                </a:solidFill>
              </a:rPr>
              <a:t>Б  - Вениамин,  </a:t>
            </a:r>
            <a:br>
              <a:rPr lang="ru-RU" sz="3200" dirty="0">
                <a:solidFill>
                  <a:srgbClr val="00B0F0"/>
                </a:solidFill>
              </a:rPr>
            </a:br>
            <a:r>
              <a:rPr lang="ru-RU" sz="3200" dirty="0">
                <a:solidFill>
                  <a:srgbClr val="00B0F0"/>
                </a:solidFill>
              </a:rPr>
              <a:t>В  -  </a:t>
            </a:r>
            <a:r>
              <a:rPr lang="ru-RU" sz="3200" dirty="0" err="1">
                <a:solidFill>
                  <a:srgbClr val="00B0F0"/>
                </a:solidFill>
              </a:rPr>
              <a:t>Симеон</a:t>
            </a:r>
            <a:r>
              <a:rPr lang="ru-RU" sz="3200" dirty="0">
                <a:solidFill>
                  <a:srgbClr val="00B0F0"/>
                </a:solidFill>
              </a:rPr>
              <a:t>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9952" y="1628800"/>
            <a:ext cx="4320480" cy="5011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9492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651245"/>
            <a:ext cx="4104456" cy="4832092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7030A0"/>
                </a:solidFill>
              </a:rPr>
              <a:t>КАКИЕ </a:t>
            </a:r>
            <a:r>
              <a:rPr lang="ru-RU" sz="2800" b="1" dirty="0" smtClean="0">
                <a:solidFill>
                  <a:srgbClr val="7030A0"/>
                </a:solidFill>
              </a:rPr>
              <a:t>ДАРЫ </a:t>
            </a:r>
            <a:r>
              <a:rPr lang="ru-RU" sz="2800" b="1" dirty="0">
                <a:solidFill>
                  <a:srgbClr val="7030A0"/>
                </a:solidFill>
              </a:rPr>
              <a:t>ПРИНЕСЛИ </a:t>
            </a:r>
            <a:r>
              <a:rPr lang="ru-RU" sz="2800" b="1" dirty="0" smtClean="0">
                <a:solidFill>
                  <a:srgbClr val="7030A0"/>
                </a:solidFill>
              </a:rPr>
              <a:t>МУДРЕЦЫ  </a:t>
            </a:r>
            <a:r>
              <a:rPr lang="ru-RU" sz="2800" b="1" dirty="0">
                <a:solidFill>
                  <a:srgbClr val="7030A0"/>
                </a:solidFill>
              </a:rPr>
              <a:t>ИИСУСУ?</a:t>
            </a:r>
            <a:br>
              <a:rPr lang="ru-RU" sz="2800" b="1" dirty="0">
                <a:solidFill>
                  <a:srgbClr val="7030A0"/>
                </a:solidFill>
              </a:rPr>
            </a:br>
            <a:r>
              <a:rPr lang="ru-RU" sz="2800" b="1" dirty="0">
                <a:solidFill>
                  <a:srgbClr val="7030A0"/>
                </a:solidFill>
              </a:rPr>
              <a:t>А -  ….      как </a:t>
            </a:r>
            <a:r>
              <a:rPr lang="ru-RU" sz="2800" b="1" dirty="0" smtClean="0">
                <a:solidFill>
                  <a:srgbClr val="7030A0"/>
                </a:solidFill>
              </a:rPr>
              <a:t>Царю</a:t>
            </a:r>
            <a:r>
              <a:rPr lang="ru-RU" sz="2800" b="1" dirty="0">
                <a:solidFill>
                  <a:srgbClr val="7030A0"/>
                </a:solidFill>
              </a:rPr>
              <a:t>,</a:t>
            </a:r>
            <a:br>
              <a:rPr lang="ru-RU" sz="2800" b="1" dirty="0">
                <a:solidFill>
                  <a:srgbClr val="7030A0"/>
                </a:solidFill>
              </a:rPr>
            </a:br>
            <a:r>
              <a:rPr lang="ru-RU" sz="2800" b="1" dirty="0">
                <a:solidFill>
                  <a:srgbClr val="7030A0"/>
                </a:solidFill>
              </a:rPr>
              <a:t>Б  - …..  </a:t>
            </a:r>
            <a:r>
              <a:rPr lang="ru-RU" sz="2800" b="1" dirty="0" smtClean="0">
                <a:solidFill>
                  <a:srgbClr val="7030A0"/>
                </a:solidFill>
              </a:rPr>
              <a:t>как Богу</a:t>
            </a:r>
            <a:r>
              <a:rPr lang="ru-RU" sz="2800" b="1" dirty="0">
                <a:solidFill>
                  <a:srgbClr val="7030A0"/>
                </a:solidFill>
              </a:rPr>
              <a:t>,</a:t>
            </a:r>
            <a:br>
              <a:rPr lang="ru-RU" sz="2800" b="1" dirty="0">
                <a:solidFill>
                  <a:srgbClr val="7030A0"/>
                </a:solidFill>
              </a:rPr>
            </a:br>
            <a:r>
              <a:rPr lang="ru-RU" sz="2800" b="1" dirty="0">
                <a:solidFill>
                  <a:srgbClr val="7030A0"/>
                </a:solidFill>
              </a:rPr>
              <a:t>В - …..как </a:t>
            </a:r>
            <a:r>
              <a:rPr lang="ru-RU" sz="2800" b="1" dirty="0" smtClean="0">
                <a:solidFill>
                  <a:srgbClr val="7030A0"/>
                </a:solidFill>
              </a:rPr>
              <a:t>Человеку</a:t>
            </a:r>
            <a:r>
              <a:rPr lang="ru-RU" sz="2800" b="1" dirty="0">
                <a:solidFill>
                  <a:srgbClr val="7030A0"/>
                </a:solidFill>
              </a:rPr>
              <a:t>.</a:t>
            </a:r>
            <a:br>
              <a:rPr lang="ru-RU" sz="2800" b="1" dirty="0">
                <a:solidFill>
                  <a:srgbClr val="7030A0"/>
                </a:solidFill>
              </a:rPr>
            </a:br>
            <a:r>
              <a:rPr lang="ru-RU" sz="2800" b="1" i="1" dirty="0">
                <a:solidFill>
                  <a:srgbClr val="7030A0"/>
                </a:solidFill>
              </a:rPr>
              <a:t>Слова </a:t>
            </a:r>
            <a:r>
              <a:rPr lang="ru-RU" sz="2800" b="1" i="1" dirty="0" smtClean="0">
                <a:solidFill>
                  <a:srgbClr val="7030A0"/>
                </a:solidFill>
              </a:rPr>
              <a:t>для выбора</a:t>
            </a:r>
            <a:r>
              <a:rPr lang="ru-RU" sz="2800" b="1" i="1" dirty="0">
                <a:solidFill>
                  <a:srgbClr val="7030A0"/>
                </a:solidFill>
              </a:rPr>
              <a:t>: </a:t>
            </a:r>
            <a:r>
              <a:rPr lang="ru-RU" sz="2800" b="1" i="1" dirty="0" smtClean="0">
                <a:solidFill>
                  <a:srgbClr val="7030A0"/>
                </a:solidFill>
              </a:rPr>
              <a:t>ладан</a:t>
            </a:r>
            <a:r>
              <a:rPr lang="ru-RU" sz="2800" b="1" i="1" dirty="0">
                <a:solidFill>
                  <a:srgbClr val="7030A0"/>
                </a:solidFill>
              </a:rPr>
              <a:t>, серебро, </a:t>
            </a:r>
            <a:r>
              <a:rPr lang="ru-RU" sz="2800" b="1" i="1" dirty="0" smtClean="0">
                <a:solidFill>
                  <a:srgbClr val="7030A0"/>
                </a:solidFill>
              </a:rPr>
              <a:t>золото</a:t>
            </a:r>
            <a:r>
              <a:rPr lang="ru-RU" sz="2800" b="1" i="1" dirty="0">
                <a:solidFill>
                  <a:srgbClr val="7030A0"/>
                </a:solidFill>
              </a:rPr>
              <a:t>, смирна, алмазы.</a:t>
            </a:r>
            <a:r>
              <a:rPr lang="ru-RU" sz="2800" b="1" dirty="0">
                <a:solidFill>
                  <a:srgbClr val="7030A0"/>
                </a:solidFill>
              </a:rPr>
              <a:t/>
            </a:r>
            <a:br>
              <a:rPr lang="ru-RU" sz="2800" b="1" dirty="0">
                <a:solidFill>
                  <a:srgbClr val="7030A0"/>
                </a:solidFill>
              </a:rPr>
            </a:br>
            <a:endParaRPr lang="ru-RU" sz="2800" dirty="0">
              <a:solidFill>
                <a:srgbClr val="7030A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5976" y="264525"/>
            <a:ext cx="4680520" cy="5976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6460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251215"/>
            <a:ext cx="8589218" cy="4832092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ru-RU" sz="4400" dirty="0">
                <a:solidFill>
                  <a:srgbClr val="FFFF00"/>
                </a:solidFill>
              </a:rPr>
              <a:t>КТО СКАЗАЛ: «Возьми   </a:t>
            </a:r>
            <a:r>
              <a:rPr lang="ru-RU" sz="4400" dirty="0" err="1">
                <a:solidFill>
                  <a:srgbClr val="FFFF00"/>
                </a:solidFill>
              </a:rPr>
              <a:t>Богомладенца</a:t>
            </a:r>
            <a:r>
              <a:rPr lang="ru-RU" sz="4400" dirty="0">
                <a:solidFill>
                  <a:srgbClr val="FFFF00"/>
                </a:solidFill>
              </a:rPr>
              <a:t> </a:t>
            </a:r>
            <a:r>
              <a:rPr lang="ru-RU" sz="4400" dirty="0" smtClean="0">
                <a:solidFill>
                  <a:srgbClr val="FFFF00"/>
                </a:solidFill>
              </a:rPr>
              <a:t>и Матерь Его </a:t>
            </a:r>
            <a:r>
              <a:rPr lang="ru-RU" sz="4400" dirty="0">
                <a:solidFill>
                  <a:srgbClr val="FFFF00"/>
                </a:solidFill>
              </a:rPr>
              <a:t>и  бегите </a:t>
            </a:r>
            <a:r>
              <a:rPr lang="ru-RU" sz="4400" dirty="0" smtClean="0">
                <a:solidFill>
                  <a:srgbClr val="FFFF00"/>
                </a:solidFill>
              </a:rPr>
              <a:t>в </a:t>
            </a:r>
            <a:r>
              <a:rPr lang="ru-RU" sz="4400" dirty="0">
                <a:solidFill>
                  <a:srgbClr val="FFFF00"/>
                </a:solidFill>
              </a:rPr>
              <a:t>Египет, </a:t>
            </a:r>
            <a:r>
              <a:rPr lang="ru-RU" sz="4400" dirty="0" smtClean="0">
                <a:solidFill>
                  <a:srgbClr val="FFFF00"/>
                </a:solidFill>
              </a:rPr>
              <a:t>ибо Ирод   </a:t>
            </a:r>
            <a:r>
              <a:rPr lang="ru-RU" sz="4400" dirty="0">
                <a:solidFill>
                  <a:srgbClr val="FFFF00"/>
                </a:solidFill>
              </a:rPr>
              <a:t>ищет </a:t>
            </a:r>
            <a:r>
              <a:rPr lang="ru-RU" sz="4400" dirty="0" smtClean="0">
                <a:solidFill>
                  <a:srgbClr val="FFFF00"/>
                </a:solidFill>
              </a:rPr>
              <a:t>убить </a:t>
            </a:r>
            <a:r>
              <a:rPr lang="ru-RU" sz="4400" dirty="0" err="1" smtClean="0">
                <a:solidFill>
                  <a:srgbClr val="FFFF00"/>
                </a:solidFill>
              </a:rPr>
              <a:t>Богомладенца</a:t>
            </a:r>
            <a:r>
              <a:rPr lang="ru-RU" sz="4400" dirty="0">
                <a:solidFill>
                  <a:srgbClr val="FFFF00"/>
                </a:solidFill>
              </a:rPr>
              <a:t>»:</a:t>
            </a:r>
            <a:br>
              <a:rPr lang="ru-RU" sz="4400" dirty="0">
                <a:solidFill>
                  <a:srgbClr val="FFFF00"/>
                </a:solidFill>
              </a:rPr>
            </a:br>
            <a:r>
              <a:rPr lang="ru-RU" sz="4400" dirty="0" smtClean="0">
                <a:solidFill>
                  <a:srgbClr val="FFFF00"/>
                </a:solidFill>
              </a:rPr>
              <a:t>А - Иоанн</a:t>
            </a:r>
            <a:r>
              <a:rPr lang="ru-RU" sz="4400" dirty="0">
                <a:solidFill>
                  <a:srgbClr val="FFFF00"/>
                </a:solidFill>
              </a:rPr>
              <a:t>,</a:t>
            </a:r>
            <a:br>
              <a:rPr lang="ru-RU" sz="4400" dirty="0">
                <a:solidFill>
                  <a:srgbClr val="FFFF00"/>
                </a:solidFill>
              </a:rPr>
            </a:br>
            <a:r>
              <a:rPr lang="ru-RU" sz="4400" dirty="0">
                <a:solidFill>
                  <a:srgbClr val="FFFF00"/>
                </a:solidFill>
              </a:rPr>
              <a:t>Б </a:t>
            </a:r>
            <a:r>
              <a:rPr lang="ru-RU" sz="4400" dirty="0" smtClean="0">
                <a:solidFill>
                  <a:srgbClr val="FFFF00"/>
                </a:solidFill>
              </a:rPr>
              <a:t>- Ангел</a:t>
            </a:r>
            <a:r>
              <a:rPr lang="ru-RU" sz="4400" dirty="0">
                <a:solidFill>
                  <a:srgbClr val="FFFF00"/>
                </a:solidFill>
              </a:rPr>
              <a:t>, </a:t>
            </a:r>
            <a:br>
              <a:rPr lang="ru-RU" sz="4400" dirty="0">
                <a:solidFill>
                  <a:srgbClr val="FFFF00"/>
                </a:solidFill>
              </a:rPr>
            </a:br>
            <a:r>
              <a:rPr lang="ru-RU" sz="4400" dirty="0">
                <a:solidFill>
                  <a:srgbClr val="FFFF00"/>
                </a:solidFill>
              </a:rPr>
              <a:t>В </a:t>
            </a:r>
            <a:r>
              <a:rPr lang="ru-RU" sz="4400" dirty="0" smtClean="0">
                <a:solidFill>
                  <a:srgbClr val="FFFF00"/>
                </a:solidFill>
              </a:rPr>
              <a:t>- Пастух</a:t>
            </a:r>
            <a:r>
              <a:rPr lang="ru-RU" sz="4400" dirty="0">
                <a:solidFill>
                  <a:srgbClr val="FFFF00"/>
                </a:solidFill>
              </a:rPr>
              <a:t>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3888" y="3140968"/>
            <a:ext cx="5276850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7405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188640"/>
            <a:ext cx="8893378" cy="3970318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chemeClr val="accent4">
                    <a:lumMod val="50000"/>
                  </a:schemeClr>
                </a:solidFill>
              </a:rPr>
              <a:t>Из этого города Дева Мария и Иосиф отправились в град Давидов, на перепись населения. </a:t>
            </a:r>
          </a:p>
          <a:p>
            <a:r>
              <a:rPr lang="ru-RU" sz="3600" b="1" dirty="0" smtClean="0">
                <a:solidFill>
                  <a:schemeClr val="accent4">
                    <a:lumMod val="50000"/>
                  </a:schemeClr>
                </a:solidFill>
              </a:rPr>
              <a:t>А  - Иерусалим,</a:t>
            </a:r>
          </a:p>
          <a:p>
            <a:r>
              <a:rPr lang="ru-RU" sz="3600" b="1" dirty="0" smtClean="0">
                <a:solidFill>
                  <a:schemeClr val="accent4">
                    <a:lumMod val="50000"/>
                  </a:schemeClr>
                </a:solidFill>
              </a:rPr>
              <a:t>Б -  Назарет, </a:t>
            </a:r>
          </a:p>
          <a:p>
            <a:r>
              <a:rPr lang="ru-RU" sz="3600" b="1" dirty="0" smtClean="0">
                <a:solidFill>
                  <a:schemeClr val="accent4">
                    <a:lumMod val="50000"/>
                  </a:schemeClr>
                </a:solidFill>
              </a:rPr>
              <a:t>В -  Вифлеем.</a:t>
            </a:r>
            <a:r>
              <a:rPr lang="ru-RU" sz="3600" b="1" dirty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ru-RU" sz="3600" b="1" dirty="0">
                <a:solidFill>
                  <a:schemeClr val="accent4">
                    <a:lumMod val="50000"/>
                  </a:schemeClr>
                </a:solidFill>
              </a:rPr>
            </a:br>
            <a:endParaRPr lang="ru-RU" sz="3600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7864" y="2564904"/>
            <a:ext cx="5573898" cy="3576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8907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124744"/>
            <a:ext cx="6408712" cy="286232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00B050"/>
                </a:solidFill>
              </a:rPr>
              <a:t>В </a:t>
            </a:r>
            <a:r>
              <a:rPr lang="ru-RU" sz="3600" dirty="0" smtClean="0">
                <a:solidFill>
                  <a:srgbClr val="00B050"/>
                </a:solidFill>
              </a:rPr>
              <a:t>каком месте </a:t>
            </a:r>
            <a:r>
              <a:rPr lang="ru-RU" sz="3600" dirty="0">
                <a:solidFill>
                  <a:srgbClr val="00B050"/>
                </a:solidFill>
              </a:rPr>
              <a:t>родился </a:t>
            </a:r>
            <a:r>
              <a:rPr lang="ru-RU" sz="3600" dirty="0" smtClean="0">
                <a:solidFill>
                  <a:srgbClr val="00B050"/>
                </a:solidFill>
              </a:rPr>
              <a:t>Иисус Христос</a:t>
            </a:r>
            <a:r>
              <a:rPr lang="ru-RU" sz="3600" dirty="0">
                <a:solidFill>
                  <a:srgbClr val="00B050"/>
                </a:solidFill>
              </a:rPr>
              <a:t>?</a:t>
            </a:r>
            <a:br>
              <a:rPr lang="ru-RU" sz="3600" dirty="0">
                <a:solidFill>
                  <a:srgbClr val="00B050"/>
                </a:solidFill>
              </a:rPr>
            </a:br>
            <a:r>
              <a:rPr lang="ru-RU" sz="3600" dirty="0">
                <a:solidFill>
                  <a:srgbClr val="00B050"/>
                </a:solidFill>
              </a:rPr>
              <a:t>А  </a:t>
            </a:r>
            <a:r>
              <a:rPr lang="ru-RU" sz="3600" dirty="0" smtClean="0">
                <a:solidFill>
                  <a:srgbClr val="00B050"/>
                </a:solidFill>
              </a:rPr>
              <a:t>- </a:t>
            </a:r>
            <a:r>
              <a:rPr lang="ru-RU" sz="3600" dirty="0">
                <a:solidFill>
                  <a:srgbClr val="00B050"/>
                </a:solidFill>
              </a:rPr>
              <a:t>пещера,                 </a:t>
            </a:r>
            <a:endParaRPr lang="ru-RU" sz="3600" dirty="0" smtClean="0">
              <a:solidFill>
                <a:srgbClr val="00B050"/>
              </a:solidFill>
            </a:endParaRPr>
          </a:p>
          <a:p>
            <a:r>
              <a:rPr lang="ru-RU" sz="3600" dirty="0" smtClean="0">
                <a:solidFill>
                  <a:srgbClr val="00B050"/>
                </a:solidFill>
              </a:rPr>
              <a:t>Б </a:t>
            </a:r>
            <a:r>
              <a:rPr lang="ru-RU" sz="3600" dirty="0">
                <a:solidFill>
                  <a:srgbClr val="00B050"/>
                </a:solidFill>
              </a:rPr>
              <a:t>- </a:t>
            </a:r>
            <a:r>
              <a:rPr lang="ru-RU" sz="3600" dirty="0" smtClean="0">
                <a:solidFill>
                  <a:srgbClr val="00B050"/>
                </a:solidFill>
              </a:rPr>
              <a:t>дворец,</a:t>
            </a:r>
            <a:r>
              <a:rPr lang="ru-RU" sz="3600" dirty="0">
                <a:solidFill>
                  <a:srgbClr val="00B050"/>
                </a:solidFill>
              </a:rPr>
              <a:t/>
            </a:r>
            <a:br>
              <a:rPr lang="ru-RU" sz="3600" dirty="0">
                <a:solidFill>
                  <a:srgbClr val="00B050"/>
                </a:solidFill>
              </a:rPr>
            </a:br>
            <a:r>
              <a:rPr lang="ru-RU" sz="3600" dirty="0">
                <a:solidFill>
                  <a:srgbClr val="00B050"/>
                </a:solidFill>
              </a:rPr>
              <a:t>В </a:t>
            </a:r>
            <a:r>
              <a:rPr lang="ru-RU" sz="3600" dirty="0" smtClean="0">
                <a:solidFill>
                  <a:srgbClr val="00B050"/>
                </a:solidFill>
              </a:rPr>
              <a:t>- гостиница.</a:t>
            </a:r>
            <a:endParaRPr lang="ru-RU" sz="36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36096" y="116631"/>
            <a:ext cx="3528392" cy="5292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4787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44624"/>
            <a:ext cx="8424936" cy="280076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ru-RU" sz="4400" dirty="0">
                <a:solidFill>
                  <a:srgbClr val="00B050"/>
                </a:solidFill>
              </a:rPr>
              <a:t>Она указывала путь </a:t>
            </a:r>
            <a:r>
              <a:rPr lang="ru-RU" sz="4400" dirty="0" smtClean="0">
                <a:solidFill>
                  <a:srgbClr val="00B050"/>
                </a:solidFill>
              </a:rPr>
              <a:t>мудрецам</a:t>
            </a:r>
            <a:r>
              <a:rPr lang="ru-RU" sz="4400" dirty="0">
                <a:solidFill>
                  <a:srgbClr val="00B050"/>
                </a:solidFill>
              </a:rPr>
              <a:t>:</a:t>
            </a:r>
            <a:br>
              <a:rPr lang="ru-RU" sz="4400" dirty="0">
                <a:solidFill>
                  <a:srgbClr val="00B050"/>
                </a:solidFill>
              </a:rPr>
            </a:br>
            <a:r>
              <a:rPr lang="ru-RU" sz="4400" dirty="0">
                <a:solidFill>
                  <a:srgbClr val="00B050"/>
                </a:solidFill>
              </a:rPr>
              <a:t>А - заря,   </a:t>
            </a:r>
            <a:br>
              <a:rPr lang="ru-RU" sz="4400" dirty="0">
                <a:solidFill>
                  <a:srgbClr val="00B050"/>
                </a:solidFill>
              </a:rPr>
            </a:br>
            <a:r>
              <a:rPr lang="ru-RU" sz="4400" dirty="0">
                <a:solidFill>
                  <a:srgbClr val="00B050"/>
                </a:solidFill>
              </a:rPr>
              <a:t>Б - звезда,  </a:t>
            </a:r>
            <a:br>
              <a:rPr lang="ru-RU" sz="4400" dirty="0">
                <a:solidFill>
                  <a:srgbClr val="00B050"/>
                </a:solidFill>
              </a:rPr>
            </a:br>
            <a:r>
              <a:rPr lang="ru-RU" sz="4400" dirty="0">
                <a:solidFill>
                  <a:srgbClr val="00B050"/>
                </a:solidFill>
              </a:rPr>
              <a:t>В - птица.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2112" y="2841361"/>
            <a:ext cx="7283751" cy="3823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1706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Екатеринбург украсили фигурами ангелов, светящимися шарами и традиционными  вертепам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19" y="116632"/>
            <a:ext cx="5081525" cy="33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75856" y="3501008"/>
            <a:ext cx="5582394" cy="3243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4460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260</TotalTime>
  <Words>158</Words>
  <Application>Microsoft Office PowerPoint</Application>
  <PresentationFormat>Экран (4:3)</PresentationFormat>
  <Paragraphs>22</Paragraphs>
  <Slides>20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4" baseType="lpstr">
      <vt:lpstr>Arial</vt:lpstr>
      <vt:lpstr>Trebuchet MS</vt:lpstr>
      <vt:lpstr>Wingdings 3</vt:lpstr>
      <vt:lpstr>Грань</vt:lpstr>
      <vt:lpstr>РОЖДЕСТВО  ХРИСТОВО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Куда бежала Святая семья от жестокого иудейского царя?</vt:lpstr>
      <vt:lpstr>Презентация PowerPoint</vt:lpstr>
      <vt:lpstr>Презентация PowerPoint</vt:lpstr>
      <vt:lpstr>Как звали злого иудейского царя? </vt:lpstr>
      <vt:lpstr>Из какого царского рода происходил Иисус Христос?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2</cp:revision>
  <dcterms:created xsi:type="dcterms:W3CDTF">2018-12-02T20:36:52Z</dcterms:created>
  <dcterms:modified xsi:type="dcterms:W3CDTF">2021-01-01T13:26:52Z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973995</vt:lpwstr>
  </property>
  <property fmtid="{D5CDD505-2E9C-101B-9397-08002B2CF9AE}" name="NXPowerLiteSettings" pid="3">
    <vt:lpwstr>C7000400038000</vt:lpwstr>
  </property>
  <property fmtid="{D5CDD505-2E9C-101B-9397-08002B2CF9AE}" name="NXPowerLiteVersion" pid="4">
    <vt:lpwstr>S9.0.3</vt:lpwstr>
  </property>
</Properties>
</file>